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352" r:id="rId3"/>
    <p:sldId id="411" r:id="rId4"/>
    <p:sldId id="412" r:id="rId5"/>
    <p:sldId id="414" r:id="rId6"/>
    <p:sldId id="419" r:id="rId7"/>
    <p:sldId id="415" r:id="rId8"/>
    <p:sldId id="416" r:id="rId9"/>
    <p:sldId id="417" r:id="rId10"/>
    <p:sldId id="418" r:id="rId11"/>
    <p:sldId id="420" r:id="rId12"/>
    <p:sldId id="421" r:id="rId13"/>
    <p:sldId id="349" r:id="rId14"/>
    <p:sldId id="361" r:id="rId15"/>
    <p:sldId id="35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2E590-0486-4452-B13F-0D3F3CE57C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C8B239-C6E3-4487-8948-2A4EAE0AFBA0}">
      <dgm:prSet/>
      <dgm:spPr/>
      <dgm:t>
        <a:bodyPr/>
        <a:lstStyle/>
        <a:p>
          <a:r>
            <a:rPr lang="en-US" dirty="0" err="1"/>
            <a:t>Großes</a:t>
          </a:r>
          <a:r>
            <a:rPr lang="en-US" dirty="0"/>
            <a:t> Final!</a:t>
          </a:r>
        </a:p>
      </dgm:t>
    </dgm:pt>
    <dgm:pt modelId="{16E7999B-A213-434D-B00A-D89FC2207B66}" type="parTrans" cxnId="{866FB42D-6A06-46DD-A1E8-B8CD3CBADA69}">
      <dgm:prSet/>
      <dgm:spPr/>
      <dgm:t>
        <a:bodyPr/>
        <a:lstStyle/>
        <a:p>
          <a:endParaRPr lang="en-US"/>
        </a:p>
      </dgm:t>
    </dgm:pt>
    <dgm:pt modelId="{333072BB-401C-4A22-8514-CFC45B4881A1}" type="sibTrans" cxnId="{866FB42D-6A06-46DD-A1E8-B8CD3CBADA69}">
      <dgm:prSet/>
      <dgm:spPr/>
      <dgm:t>
        <a:bodyPr/>
        <a:lstStyle/>
        <a:p>
          <a:endParaRPr lang="en-US"/>
        </a:p>
      </dgm:t>
    </dgm:pt>
    <dgm:pt modelId="{44EB7197-3826-404F-ABE4-709BCA62023A}">
      <dgm:prSet/>
      <dgm:spPr/>
      <dgm:t>
        <a:bodyPr/>
        <a:lstStyle/>
        <a:p>
          <a:r>
            <a:rPr lang="en-US" dirty="0"/>
            <a:t>Code &amp; Run!</a:t>
          </a:r>
        </a:p>
      </dgm:t>
    </dgm:pt>
    <dgm:pt modelId="{628C1298-D9F5-4330-AD94-0D8519C77F02}" type="parTrans" cxnId="{D06B1E4B-B085-43B1-A333-4DD9DC501781}">
      <dgm:prSet/>
      <dgm:spPr/>
      <dgm:t>
        <a:bodyPr/>
        <a:lstStyle/>
        <a:p>
          <a:endParaRPr lang="en-US"/>
        </a:p>
      </dgm:t>
    </dgm:pt>
    <dgm:pt modelId="{9E66CFAF-C1AD-4561-AF57-13D14C72D962}" type="sibTrans" cxnId="{D06B1E4B-B085-43B1-A333-4DD9DC501781}">
      <dgm:prSet/>
      <dgm:spPr/>
      <dgm:t>
        <a:bodyPr/>
        <a:lstStyle/>
        <a:p>
          <a:endParaRPr lang="en-US"/>
        </a:p>
      </dgm:t>
    </dgm:pt>
    <dgm:pt modelId="{77F3102F-7F7E-4D1E-AB10-03ACA001914D}">
      <dgm:prSet/>
      <dgm:spPr/>
      <dgm:t>
        <a:bodyPr/>
        <a:lstStyle/>
        <a:p>
          <a:r>
            <a:rPr lang="de-DE" b="1" dirty="0"/>
            <a:t>Fragen nach dem Erklären…</a:t>
          </a:r>
          <a:endParaRPr lang="en-US" dirty="0"/>
        </a:p>
      </dgm:t>
    </dgm:pt>
    <dgm:pt modelId="{5AE5FC7C-4797-438C-9126-43A0A38514AA}" type="parTrans" cxnId="{CD69DEDB-8634-40D6-B5EB-29A2A08CFD19}">
      <dgm:prSet/>
      <dgm:spPr/>
      <dgm:t>
        <a:bodyPr/>
        <a:lstStyle/>
        <a:p>
          <a:endParaRPr lang="en-US"/>
        </a:p>
      </dgm:t>
    </dgm:pt>
    <dgm:pt modelId="{6FF2B14B-1787-4673-BB3F-ED80787661BC}" type="sibTrans" cxnId="{CD69DEDB-8634-40D6-B5EB-29A2A08CFD19}">
      <dgm:prSet/>
      <dgm:spPr/>
      <dgm:t>
        <a:bodyPr/>
        <a:lstStyle/>
        <a:p>
          <a:endParaRPr lang="en-US"/>
        </a:p>
      </dgm:t>
    </dgm:pt>
    <dgm:pt modelId="{BF9D6CCB-816E-4F9C-AD9C-57E811B53F57}">
      <dgm:prSet/>
      <dgm:spPr/>
      <dgm:t>
        <a:bodyPr/>
        <a:lstStyle/>
        <a:p>
          <a:r>
            <a:rPr lang="de-DE" b="1" dirty="0"/>
            <a:t>Wie geht es weiter?</a:t>
          </a:r>
          <a:endParaRPr lang="en-US" dirty="0"/>
        </a:p>
      </dgm:t>
    </dgm:pt>
    <dgm:pt modelId="{E9940E87-6B33-469A-8A6B-276AFC209C91}" type="parTrans" cxnId="{B144A740-64F1-4D03-B3FD-55DDF929DC04}">
      <dgm:prSet/>
      <dgm:spPr/>
      <dgm:t>
        <a:bodyPr/>
        <a:lstStyle/>
        <a:p>
          <a:endParaRPr lang="en-US"/>
        </a:p>
      </dgm:t>
    </dgm:pt>
    <dgm:pt modelId="{57D5F6E6-5B3C-47D6-8C4F-363AE9D1A547}" type="sibTrans" cxnId="{B144A740-64F1-4D03-B3FD-55DDF929DC04}">
      <dgm:prSet/>
      <dgm:spPr/>
      <dgm:t>
        <a:bodyPr/>
        <a:lstStyle/>
        <a:p>
          <a:endParaRPr lang="en-US"/>
        </a:p>
      </dgm:t>
    </dgm:pt>
    <dgm:pt modelId="{0BA64656-9913-EC40-AB45-B4AD87F89C61}" type="pres">
      <dgm:prSet presAssocID="{3312E590-0486-4452-B13F-0D3F3CE57C59}" presName="linear" presStyleCnt="0">
        <dgm:presLayoutVars>
          <dgm:animLvl val="lvl"/>
          <dgm:resizeHandles val="exact"/>
        </dgm:presLayoutVars>
      </dgm:prSet>
      <dgm:spPr/>
    </dgm:pt>
    <dgm:pt modelId="{094B58E7-4DB8-4648-9B42-5AF7223B0552}" type="pres">
      <dgm:prSet presAssocID="{9EC8B239-C6E3-4487-8948-2A4EAE0AFB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7811F2D-655B-7647-A8CE-48DE9B3CC9D9}" type="pres">
      <dgm:prSet presAssocID="{333072BB-401C-4A22-8514-CFC45B4881A1}" presName="spacer" presStyleCnt="0"/>
      <dgm:spPr/>
    </dgm:pt>
    <dgm:pt modelId="{2EA70CFB-75AB-C14F-AA2E-3A54987F3498}" type="pres">
      <dgm:prSet presAssocID="{44EB7197-3826-404F-ABE4-709BCA62023A}" presName="parentText" presStyleLbl="node1" presStyleIdx="1" presStyleCnt="3" custLinFactNeighborX="-9584" custLinFactNeighborY="-599">
        <dgm:presLayoutVars>
          <dgm:chMax val="0"/>
          <dgm:bulletEnabled val="1"/>
        </dgm:presLayoutVars>
      </dgm:prSet>
      <dgm:spPr/>
    </dgm:pt>
    <dgm:pt modelId="{DB0572F8-CA0D-DA4F-B700-2E415A678AB2}" type="pres">
      <dgm:prSet presAssocID="{44EB7197-3826-404F-ABE4-709BCA62023A}" presName="childText" presStyleLbl="revTx" presStyleIdx="0" presStyleCnt="1">
        <dgm:presLayoutVars>
          <dgm:bulletEnabled val="1"/>
        </dgm:presLayoutVars>
      </dgm:prSet>
      <dgm:spPr/>
    </dgm:pt>
    <dgm:pt modelId="{DF030892-92DD-5844-898D-C6B056C58CB8}" type="pres">
      <dgm:prSet presAssocID="{BF9D6CCB-816E-4F9C-AD9C-57E811B53F5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66FB42D-6A06-46DD-A1E8-B8CD3CBADA69}" srcId="{3312E590-0486-4452-B13F-0D3F3CE57C59}" destId="{9EC8B239-C6E3-4487-8948-2A4EAE0AFBA0}" srcOrd="0" destOrd="0" parTransId="{16E7999B-A213-434D-B00A-D89FC2207B66}" sibTransId="{333072BB-401C-4A22-8514-CFC45B4881A1}"/>
    <dgm:cxn modelId="{B144A740-64F1-4D03-B3FD-55DDF929DC04}" srcId="{3312E590-0486-4452-B13F-0D3F3CE57C59}" destId="{BF9D6CCB-816E-4F9C-AD9C-57E811B53F57}" srcOrd="2" destOrd="0" parTransId="{E9940E87-6B33-469A-8A6B-276AFC209C91}" sibTransId="{57D5F6E6-5B3C-47D6-8C4F-363AE9D1A547}"/>
    <dgm:cxn modelId="{D06B1E4B-B085-43B1-A333-4DD9DC501781}" srcId="{3312E590-0486-4452-B13F-0D3F3CE57C59}" destId="{44EB7197-3826-404F-ABE4-709BCA62023A}" srcOrd="1" destOrd="0" parTransId="{628C1298-D9F5-4330-AD94-0D8519C77F02}" sibTransId="{9E66CFAF-C1AD-4561-AF57-13D14C72D962}"/>
    <dgm:cxn modelId="{6B89C96C-B1E0-FB48-9159-AEDE7053B45D}" type="presOf" srcId="{BF9D6CCB-816E-4F9C-AD9C-57E811B53F57}" destId="{DF030892-92DD-5844-898D-C6B056C58CB8}" srcOrd="0" destOrd="0" presId="urn:microsoft.com/office/officeart/2005/8/layout/vList2"/>
    <dgm:cxn modelId="{F547419F-09ED-2E4C-BB4B-ABFE5649877B}" type="presOf" srcId="{44EB7197-3826-404F-ABE4-709BCA62023A}" destId="{2EA70CFB-75AB-C14F-AA2E-3A54987F3498}" srcOrd="0" destOrd="0" presId="urn:microsoft.com/office/officeart/2005/8/layout/vList2"/>
    <dgm:cxn modelId="{93EE9CC5-9A20-F144-9579-5BF7A2277988}" type="presOf" srcId="{9EC8B239-C6E3-4487-8948-2A4EAE0AFBA0}" destId="{094B58E7-4DB8-4648-9B42-5AF7223B0552}" srcOrd="0" destOrd="0" presId="urn:microsoft.com/office/officeart/2005/8/layout/vList2"/>
    <dgm:cxn modelId="{CD69DEDB-8634-40D6-B5EB-29A2A08CFD19}" srcId="{44EB7197-3826-404F-ABE4-709BCA62023A}" destId="{77F3102F-7F7E-4D1E-AB10-03ACA001914D}" srcOrd="0" destOrd="0" parTransId="{5AE5FC7C-4797-438C-9126-43A0A38514AA}" sibTransId="{6FF2B14B-1787-4673-BB3F-ED80787661BC}"/>
    <dgm:cxn modelId="{8A582CE9-7F97-1046-9C23-986B0DB13BC2}" type="presOf" srcId="{3312E590-0486-4452-B13F-0D3F3CE57C59}" destId="{0BA64656-9913-EC40-AB45-B4AD87F89C61}" srcOrd="0" destOrd="0" presId="urn:microsoft.com/office/officeart/2005/8/layout/vList2"/>
    <dgm:cxn modelId="{B8E406F7-25C5-3747-B154-E2CE9811C78A}" type="presOf" srcId="{77F3102F-7F7E-4D1E-AB10-03ACA001914D}" destId="{DB0572F8-CA0D-DA4F-B700-2E415A678AB2}" srcOrd="0" destOrd="0" presId="urn:microsoft.com/office/officeart/2005/8/layout/vList2"/>
    <dgm:cxn modelId="{F9E5B1FF-F69B-C84E-BAB7-DD51C3EDACE0}" type="presParOf" srcId="{0BA64656-9913-EC40-AB45-B4AD87F89C61}" destId="{094B58E7-4DB8-4648-9B42-5AF7223B0552}" srcOrd="0" destOrd="0" presId="urn:microsoft.com/office/officeart/2005/8/layout/vList2"/>
    <dgm:cxn modelId="{FCD102CF-BC19-014F-9B1E-4DDBDDF49C94}" type="presParOf" srcId="{0BA64656-9913-EC40-AB45-B4AD87F89C61}" destId="{27811F2D-655B-7647-A8CE-48DE9B3CC9D9}" srcOrd="1" destOrd="0" presId="urn:microsoft.com/office/officeart/2005/8/layout/vList2"/>
    <dgm:cxn modelId="{2BA491F9-5EF1-3A4E-AF87-F46C39031AD3}" type="presParOf" srcId="{0BA64656-9913-EC40-AB45-B4AD87F89C61}" destId="{2EA70CFB-75AB-C14F-AA2E-3A54987F3498}" srcOrd="2" destOrd="0" presId="urn:microsoft.com/office/officeart/2005/8/layout/vList2"/>
    <dgm:cxn modelId="{A779D7A8-D005-F045-9505-CB90D9E80208}" type="presParOf" srcId="{0BA64656-9913-EC40-AB45-B4AD87F89C61}" destId="{DB0572F8-CA0D-DA4F-B700-2E415A678AB2}" srcOrd="3" destOrd="0" presId="urn:microsoft.com/office/officeart/2005/8/layout/vList2"/>
    <dgm:cxn modelId="{A5041053-F222-0E4B-AEC9-697D320BAE2A}" type="presParOf" srcId="{0BA64656-9913-EC40-AB45-B4AD87F89C61}" destId="{DF030892-92DD-5844-898D-C6B056C58CB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B58E7-4DB8-4648-9B42-5AF7223B0552}">
      <dsp:nvSpPr>
        <dsp:cNvPr id="0" name=""/>
        <dsp:cNvSpPr/>
      </dsp:nvSpPr>
      <dsp:spPr>
        <a:xfrm>
          <a:off x="0" y="5427"/>
          <a:ext cx="625111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Großes</a:t>
          </a:r>
          <a:r>
            <a:rPr lang="en-US" sz="3800" kern="1200" dirty="0"/>
            <a:t> Final!</a:t>
          </a:r>
        </a:p>
      </dsp:txBody>
      <dsp:txXfrm>
        <a:off x="44492" y="49919"/>
        <a:ext cx="6162126" cy="822446"/>
      </dsp:txXfrm>
    </dsp:sp>
    <dsp:sp modelId="{2EA70CFB-75AB-C14F-AA2E-3A54987F3498}">
      <dsp:nvSpPr>
        <dsp:cNvPr id="0" name=""/>
        <dsp:cNvSpPr/>
      </dsp:nvSpPr>
      <dsp:spPr>
        <a:xfrm>
          <a:off x="0" y="1022527"/>
          <a:ext cx="625111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Code &amp; Run!</a:t>
          </a:r>
        </a:p>
      </dsp:txBody>
      <dsp:txXfrm>
        <a:off x="44492" y="1067019"/>
        <a:ext cx="6162126" cy="822446"/>
      </dsp:txXfrm>
    </dsp:sp>
    <dsp:sp modelId="{DB0572F8-CA0D-DA4F-B700-2E415A678AB2}">
      <dsp:nvSpPr>
        <dsp:cNvPr id="0" name=""/>
        <dsp:cNvSpPr/>
      </dsp:nvSpPr>
      <dsp:spPr>
        <a:xfrm>
          <a:off x="0" y="1937727"/>
          <a:ext cx="625111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473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3000" b="1" kern="1200" dirty="0"/>
            <a:t>Fragen nach dem Erklären…</a:t>
          </a:r>
          <a:endParaRPr lang="en-US" sz="3000" kern="1200" dirty="0"/>
        </a:p>
      </dsp:txBody>
      <dsp:txXfrm>
        <a:off x="0" y="1937727"/>
        <a:ext cx="6251110" cy="629280"/>
      </dsp:txXfrm>
    </dsp:sp>
    <dsp:sp modelId="{DF030892-92DD-5844-898D-C6B056C58CB8}">
      <dsp:nvSpPr>
        <dsp:cNvPr id="0" name=""/>
        <dsp:cNvSpPr/>
      </dsp:nvSpPr>
      <dsp:spPr>
        <a:xfrm>
          <a:off x="0" y="2567007"/>
          <a:ext cx="625111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b="1" kern="1200" dirty="0"/>
            <a:t>Wie geht es weiter?</a:t>
          </a:r>
          <a:endParaRPr lang="en-US" sz="3800" kern="1200" dirty="0"/>
        </a:p>
      </dsp:txBody>
      <dsp:txXfrm>
        <a:off x="44492" y="2611499"/>
        <a:ext cx="6162126" cy="82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11.04.22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477F9-A8D7-4A46-A5DC-A0E8A95F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887CAB-F246-104E-A469-587448216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923" y="1928813"/>
            <a:ext cx="7560732" cy="425291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FC23F54-C26E-4646-992E-90391D75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288" y="1458119"/>
            <a:ext cx="5168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8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0CC08-130A-BF43-86B0-7AF59C03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D79C3B3-8505-E74B-A735-5DCA323C6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87" y="1792178"/>
            <a:ext cx="4252912" cy="425291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2524EA-A363-C34B-8FB0-E2AE4A22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086" y="1439069"/>
            <a:ext cx="6121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7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D189D-0686-AD46-90B4-B3AC78AC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 Challenge!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3307D18-48E2-F34F-B66C-BE7E64C79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9544" y="1928813"/>
            <a:ext cx="4252912" cy="4252912"/>
          </a:xfrm>
        </p:spPr>
      </p:pic>
    </p:spTree>
    <p:extLst>
      <p:ext uri="{BB962C8B-B14F-4D97-AF65-F5344CB8AC3E}">
        <p14:creationId xmlns:p14="http://schemas.microsoft.com/office/powerpoint/2010/main" val="32242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450879"/>
          </a:xfrm>
        </p:spPr>
        <p:txBody>
          <a:bodyPr anchor="b">
            <a:normAutofit/>
          </a:bodyPr>
          <a:lstStyle/>
          <a:p>
            <a:r>
              <a:rPr lang="de-DE" sz="6600" dirty="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Finales Feedback!</a:t>
            </a:r>
          </a:p>
          <a:p>
            <a:r>
              <a:rPr lang="de-DE" dirty="0"/>
              <a:t>Was hat Euch gut gefallen?</a:t>
            </a:r>
          </a:p>
          <a:p>
            <a:r>
              <a:rPr lang="de-DE" dirty="0"/>
              <a:t>Was hat gefehlt?</a:t>
            </a:r>
          </a:p>
          <a:p>
            <a:r>
              <a:rPr lang="de-DE" dirty="0"/>
              <a:t>Was können wir besser machen?</a:t>
            </a:r>
          </a:p>
          <a:p>
            <a:r>
              <a:rPr lang="de-DE" dirty="0"/>
              <a:t>Was wünscht Du dir in Zukunft?</a:t>
            </a:r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09EFB"/>
          </a:solidFill>
          <a:ln w="38100" cap="rnd">
            <a:solidFill>
              <a:srgbClr val="509E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8" name="Inhaltsplatzhalter 2">
            <a:extLst>
              <a:ext uri="{FF2B5EF4-FFF2-40B4-BE49-F238E27FC236}">
                <a16:creationId xmlns:a16="http://schemas.microsoft.com/office/drawing/2014/main" id="{D19D303D-FDE7-40A6-90EC-1726D867E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654328"/>
              </p:ext>
            </p:extLst>
          </p:nvPr>
        </p:nvGraphicFramePr>
        <p:xfrm>
          <a:off x="5297762" y="2706624"/>
          <a:ext cx="625111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47D74A72-9348-4C48-AAE6-1CAA6CA2F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3750949" y="-1963076"/>
            <a:ext cx="12192000" cy="545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66AB4-7B76-4341-ACBA-B27FFF9B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Schleifen…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8E4754B-FC67-CF43-B722-DD0F62E95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76" y="2283619"/>
            <a:ext cx="6273800" cy="37338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641186-C7C8-D847-9737-D82F8415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187" y="2378869"/>
            <a:ext cx="4419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22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C1D26-CE78-A34F-90EA-15E89DF7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While</a:t>
            </a:r>
            <a:r>
              <a:rPr lang="de-DE" dirty="0"/>
              <a:t>… „Solange … „</a:t>
            </a:r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2CDF49C7-D760-334E-866A-D2BF0D90F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2448719"/>
            <a:ext cx="9398000" cy="3213100"/>
          </a:xfrm>
        </p:spPr>
      </p:pic>
    </p:spTree>
    <p:extLst>
      <p:ext uri="{BB962C8B-B14F-4D97-AF65-F5344CB8AC3E}">
        <p14:creationId xmlns:p14="http://schemas.microsoft.com/office/powerpoint/2010/main" val="147987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80ADEA-E0C1-F246-8A89-D37A4A2F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While</a:t>
            </a:r>
            <a:r>
              <a:rPr lang="de-DE" dirty="0"/>
              <a:t>: Sandabbauen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D0604A-7521-0D41-B47A-C4B5343D2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Solange:</a:t>
            </a:r>
          </a:p>
          <a:p>
            <a:pPr lvl="1"/>
            <a:r>
              <a:rPr lang="de-DE" dirty="0"/>
              <a:t>“Vor mir ist ein Block“?</a:t>
            </a:r>
          </a:p>
          <a:p>
            <a:r>
              <a:rPr lang="de-DE" dirty="0"/>
              <a:t>Abbauen!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F9D3E3-CDAB-AE4F-8A43-E00DF8702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3" t="16442" r="32920" b="33983"/>
          <a:stretch/>
        </p:blipFill>
        <p:spPr>
          <a:xfrm>
            <a:off x="6600496" y="2100746"/>
            <a:ext cx="4130566" cy="40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6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1E03E-5BC6-B84D-A801-EC46A825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Tunnel Bauer…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71D046E-89B1-4A44-B779-8612AC8EB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332"/>
          <a:stretch/>
        </p:blipFill>
        <p:spPr>
          <a:xfrm>
            <a:off x="3886200" y="2283619"/>
            <a:ext cx="4419600" cy="2645733"/>
          </a:xfrm>
        </p:spPr>
      </p:pic>
    </p:spTree>
    <p:extLst>
      <p:ext uri="{BB962C8B-B14F-4D97-AF65-F5344CB8AC3E}">
        <p14:creationId xmlns:p14="http://schemas.microsoft.com/office/powerpoint/2010/main" val="62820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C99AF-1D84-2E43-9010-1256709F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Code &amp; Run Parcours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4F256C7-CE21-9343-B3D6-B6EED1089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634" y="1928813"/>
            <a:ext cx="7560732" cy="4252912"/>
          </a:xfrm>
        </p:spPr>
      </p:pic>
    </p:spTree>
    <p:extLst>
      <p:ext uri="{BB962C8B-B14F-4D97-AF65-F5344CB8AC3E}">
        <p14:creationId xmlns:p14="http://schemas.microsoft.com/office/powerpoint/2010/main" val="140671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9F8B8-E3A0-994D-9FCC-7068793B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EFF563E-AA14-6B44-AB8F-BCAD6E552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634" y="1928813"/>
            <a:ext cx="7560732" cy="4252912"/>
          </a:xfrm>
        </p:spPr>
      </p:pic>
    </p:spTree>
    <p:extLst>
      <p:ext uri="{BB962C8B-B14F-4D97-AF65-F5344CB8AC3E}">
        <p14:creationId xmlns:p14="http://schemas.microsoft.com/office/powerpoint/2010/main" val="292488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D2960-3DE3-DC45-B137-F7CB4CC2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Belohnung…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D3BE14F-521B-7A4E-BA1D-C3CA90D3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634" y="1928813"/>
            <a:ext cx="7560732" cy="4252912"/>
          </a:xfrm>
        </p:spPr>
      </p:pic>
    </p:spTree>
    <p:extLst>
      <p:ext uri="{BB962C8B-B14F-4D97-AF65-F5344CB8AC3E}">
        <p14:creationId xmlns:p14="http://schemas.microsoft.com/office/powerpoint/2010/main" val="16012440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Macintosh PowerPoint</Application>
  <PresentationFormat>Breitbild</PresentationFormat>
  <Paragraphs>28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Schleifen…</vt:lpstr>
      <vt:lpstr>While… „Solange … „</vt:lpstr>
      <vt:lpstr>While: Sandabbauen</vt:lpstr>
      <vt:lpstr>Tunnel Bauer…</vt:lpstr>
      <vt:lpstr>Der Code &amp; Run Parcours</vt:lpstr>
      <vt:lpstr>PowerPoint-Präsentation</vt:lpstr>
      <vt:lpstr>Erste Belohnung…</vt:lpstr>
      <vt:lpstr>PowerPoint-Präsentation</vt:lpstr>
      <vt:lpstr>PowerPoint-Präsentation</vt:lpstr>
      <vt:lpstr>Finale Challenge!</vt:lpstr>
      <vt:lpstr>Fragen? 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Gregor Walter</cp:lastModifiedBy>
  <cp:revision>45</cp:revision>
  <dcterms:created xsi:type="dcterms:W3CDTF">2021-01-19T15:46:41Z</dcterms:created>
  <dcterms:modified xsi:type="dcterms:W3CDTF">2022-04-11T08:30:30Z</dcterms:modified>
</cp:coreProperties>
</file>